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397" r:id="rId6"/>
    <p:sldId id="398" r:id="rId7"/>
    <p:sldId id="690" r:id="rId8"/>
    <p:sldId id="691" r:id="rId9"/>
    <p:sldId id="692" r:id="rId10"/>
    <p:sldId id="693" r:id="rId11"/>
    <p:sldId id="695" r:id="rId12"/>
    <p:sldId id="696" r:id="rId13"/>
    <p:sldId id="697" r:id="rId14"/>
    <p:sldId id="698" r:id="rId15"/>
    <p:sldId id="699" r:id="rId16"/>
    <p:sldId id="701" r:id="rId17"/>
    <p:sldId id="702" r:id="rId18"/>
    <p:sldId id="703" r:id="rId19"/>
    <p:sldId id="704" r:id="rId20"/>
    <p:sldId id="688" r:id="rId21"/>
    <p:sldId id="392" r:id="rId22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7E"/>
    <a:srgbClr val="FBCB21"/>
    <a:srgbClr val="F7FCFF"/>
    <a:srgbClr val="004479"/>
    <a:srgbClr val="E5F5FF"/>
    <a:srgbClr val="C0A868"/>
    <a:srgbClr val="CD7300"/>
    <a:srgbClr val="9797A8"/>
    <a:srgbClr val="CD7F32"/>
    <a:srgbClr val="D79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108" autoAdjust="0"/>
  </p:normalViewPr>
  <p:slideViewPr>
    <p:cSldViewPr snapToGrid="0" showGuides="1">
      <p:cViewPr varScale="1">
        <p:scale>
          <a:sx n="63" d="100"/>
          <a:sy n="63" d="100"/>
        </p:scale>
        <p:origin x="732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sv-S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646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sv-S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108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sv-S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646" y="9433108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7F6914E3-7543-4B95-9AF6-86178912FB7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189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8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16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5" y="4717416"/>
            <a:ext cx="4982633" cy="446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83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8" y="943483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2AC9AE1-36C4-4F19-BE38-96591C690D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0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41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sida att avsluta presentationen med.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04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Jobba gärna med tvåfärgade rubriker för att få mer liv i sidan där det passar.</a:t>
            </a:r>
            <a:br>
              <a:rPr lang="sv-SE" dirty="0"/>
            </a:br>
            <a:r>
              <a:rPr lang="sv-SE" dirty="0"/>
              <a:t>Grundfärgen är vit, att färga en del av rubriken gul måste alltså göras manuellt.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65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67"/>
            <a:ext cx="12189849" cy="6857997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51B33BA3-209C-4A1D-B57B-C53B7EFB1D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78" y="5811926"/>
            <a:ext cx="1481330" cy="430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672D87E-ECAF-3041-9C92-94172B3A5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4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251D35-04A3-4143-8277-3D9ADF7FDF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74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827E232-B642-F342-A417-01C8396C69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9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radig rubrik och innehåll -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FED85DF-A219-8246-AD68-4DE918BB81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21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våradig rubrik och innehåll -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00F6452-DA8E-B146-9B41-5270F3339A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4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vå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buFont typeface="Arial" panose="020B0604020202020204" pitchFamily="34" charset="0"/>
              <a:buChar char="–"/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1890920-E1B1-7444-8B68-FA9AB0E12E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36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 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A9DD811-A68B-4F4E-95E1-94F9E806FD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8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gram 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8177916-713D-784E-97D2-CA22A14DEA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8" name="Platshållare för text 15">
            <a:extLst>
              <a:ext uri="{FF2B5EF4-FFF2-40B4-BE49-F238E27FC236}">
                <a16:creationId xmlns:a16="http://schemas.microsoft.com/office/drawing/2014/main" id="{D62B51AC-9B11-4906-B98F-AF336D1783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220763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 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2092936-68C7-D44D-8464-9A51F2E875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6" name="Platshållare för text 15">
            <a:extLst>
              <a:ext uri="{FF2B5EF4-FFF2-40B4-BE49-F238E27FC236}">
                <a16:creationId xmlns:a16="http://schemas.microsoft.com/office/drawing/2014/main" id="{72284F1B-630F-4AC4-A39D-E5FBBBB214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091994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2178148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gram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1DC9C30-3D5B-BC48-96A6-24B260B223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6" name="Platshållare för text 15">
            <a:extLst>
              <a:ext uri="{FF2B5EF4-FFF2-40B4-BE49-F238E27FC236}">
                <a16:creationId xmlns:a16="http://schemas.microsoft.com/office/drawing/2014/main" id="{375167AE-461F-4B7D-93B1-3B064E523D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05614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49" cy="6857998"/>
          </a:xfrm>
          <a:prstGeom prst="rect">
            <a:avLst/>
          </a:prstGeom>
        </p:spPr>
      </p:pic>
      <p:sp>
        <p:nvSpPr>
          <p:cNvPr id="13" name="Rubrik 12">
            <a:extLst>
              <a:ext uri="{FF2B5EF4-FFF2-40B4-BE49-F238E27FC236}">
                <a16:creationId xmlns:a16="http://schemas.microsoft.com/office/drawing/2014/main" id="{6E7B29A3-67D6-4046-8E1C-374E76ADB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6450" y="1568936"/>
            <a:ext cx="6508750" cy="1853714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mall för rubrikformat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3A17940-9FD4-4742-8F90-3802382A66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1556" y="548504"/>
            <a:ext cx="2616241" cy="89647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1309894-A366-482D-B219-87E21AD86B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78" y="5811926"/>
            <a:ext cx="1481330" cy="43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4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bildtext - Gul/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8">
            <a:extLst>
              <a:ext uri="{FF2B5EF4-FFF2-40B4-BE49-F238E27FC236}">
                <a16:creationId xmlns:a16="http://schemas.microsoft.com/office/drawing/2014/main" id="{BD17F49C-DDBB-A64E-9735-C76D227F49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accent2"/>
                </a:solidFill>
              </a:defRPr>
            </a:lvl2pPr>
            <a:lvl3pPr marL="0" indent="-228600">
              <a:buFont typeface="Arial" panose="020B0604020202020204" pitchFamily="34" charset="0"/>
              <a:buChar char="–"/>
              <a:defRPr sz="1600">
                <a:solidFill>
                  <a:schemeClr val="accent2"/>
                </a:solidFill>
              </a:defRPr>
            </a:lvl3pPr>
            <a:lvl4pPr marL="0" indent="0">
              <a:buNone/>
              <a:defRPr sz="1400">
                <a:solidFill>
                  <a:schemeClr val="accent2"/>
                </a:solidFill>
              </a:defRPr>
            </a:lvl4pPr>
            <a:lvl5pPr marL="1800000"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D2546E5-6AC1-9E42-8E23-08C6A06CA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02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bildtext – SkidBlå/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6901459-91D7-9C48-AF68-F7367951B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57150" indent="-285750">
              <a:defRPr lang="sv-SE" sz="1600" dirty="0">
                <a:solidFill>
                  <a:schemeClr val="bg1"/>
                </a:solidFill>
                <a:latin typeface="+mn-lt"/>
                <a:ea typeface="+mn-ea"/>
              </a:defRPr>
            </a:lvl3pPr>
            <a:lvl4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4pPr>
            <a:lvl5pPr marL="1800000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marL="0" lvl="2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</a:pPr>
            <a:r>
              <a:rPr lang="sv-SE" dirty="0"/>
              <a:t>Nivå tre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BB7DFB6-2524-924E-B25A-7DDE498F7C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ed bildtext – SkidBlå/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6901459-91D7-9C48-AF68-F7367951B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252000" indent="-252000">
              <a:defRPr sz="1600">
                <a:solidFill>
                  <a:schemeClr val="bg1"/>
                </a:solidFill>
              </a:defRPr>
            </a:lvl3pPr>
            <a:lvl4pPr marL="0" indent="0">
              <a:buNone/>
              <a:defRPr sz="1400">
                <a:solidFill>
                  <a:schemeClr val="bg1"/>
                </a:solidFill>
              </a:defRPr>
            </a:lvl4pPr>
            <a:lvl5pPr marL="1800000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04C184E-FF83-DF45-81BC-1BEEB9B450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12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, text och BILD 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657855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6CA7CE4-3EF3-FF43-9E5D-5B8514E1BD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24813" y="0"/>
            <a:ext cx="416718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469BEB8-38DA-2B42-A261-180465994F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8" name="Platshållare för text 15">
            <a:extLst>
              <a:ext uri="{FF2B5EF4-FFF2-40B4-BE49-F238E27FC236}">
                <a16:creationId xmlns:a16="http://schemas.microsoft.com/office/drawing/2014/main" id="{84FB9438-0919-4A14-9A25-5D24A29EC4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745089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bakgrund mö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8" y="1365736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D65E1E6-D81C-814F-8C82-23AC6752FE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10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bakgrund ljusa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8" y="1365736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2FB9A83-6A2A-9845-95F9-CCAFCF3772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  <p:sp>
        <p:nvSpPr>
          <p:cNvPr id="5" name="Platshållare för text 15">
            <a:extLst>
              <a:ext uri="{FF2B5EF4-FFF2-40B4-BE49-F238E27FC236}">
                <a16:creationId xmlns:a16="http://schemas.microsoft.com/office/drawing/2014/main" id="{EE8A2697-1541-4F07-835F-D2645194E1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38184990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mnsky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4284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D950DCA-2A52-EE43-8491-DA30DD9CA0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350" y="2652348"/>
            <a:ext cx="4558338" cy="15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8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rubrik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5E725238-4DE5-4D4B-AC56-73569E4AC2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B9F619-39A7-A548-BB1E-5C354D9BB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904" y="2115131"/>
            <a:ext cx="7639538" cy="1851852"/>
          </a:xfrm>
        </p:spPr>
        <p:txBody>
          <a:bodyPr anchor="t" anchorCtr="0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861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rubri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76683" y="2722343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80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26CF8D8-8654-4B87-BFB6-34AB9BF41367}"/>
              </a:ext>
            </a:extLst>
          </p:cNvPr>
          <p:cNvSpPr/>
          <p:nvPr userDrawn="1"/>
        </p:nvSpPr>
        <p:spPr bwMode="auto">
          <a:xfrm>
            <a:off x="0" y="0"/>
            <a:ext cx="531628" cy="3359888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8F3AEFB-0DCD-4B17-8B01-7DE1EF082A43}"/>
              </a:ext>
            </a:extLst>
          </p:cNvPr>
          <p:cNvSpPr/>
          <p:nvPr userDrawn="1"/>
        </p:nvSpPr>
        <p:spPr bwMode="auto">
          <a:xfrm>
            <a:off x="11546958" y="6198781"/>
            <a:ext cx="645042" cy="6592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accent3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6D051AF-E82F-465F-BC31-2F5FA7A96F65}"/>
              </a:ext>
            </a:extLst>
          </p:cNvPr>
          <p:cNvSpPr/>
          <p:nvPr userDrawn="1"/>
        </p:nvSpPr>
        <p:spPr bwMode="auto">
          <a:xfrm>
            <a:off x="11823404" y="4306186"/>
            <a:ext cx="368595" cy="1892595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609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-rubrik och innehåll - mellan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bg2"/>
              </a:buClr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3600" indent="-207963">
              <a:spcBef>
                <a:spcPts val="48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079500" indent="-200025">
              <a:spcBef>
                <a:spcPts val="480"/>
              </a:spcBef>
              <a:buFont typeface="Systemtypsnitt"/>
              <a:buChar char="–"/>
              <a:defRPr sz="1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32B220-AB79-BE4C-94C2-FAC88B137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0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mellan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bg1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buFont typeface="Systemtypsnitt"/>
              <a:buChar char="–"/>
              <a:defRPr lang="sv-SE" sz="1400" dirty="0">
                <a:solidFill>
                  <a:schemeClr val="bg1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bg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C9DD053-1321-3845-8813-1CA358D097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9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7A3ABBF-0DA8-4347-968F-E825510934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7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tx1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D02CF4E-26A3-9B47-A773-23EA1F461D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>
              <a:spcBef>
                <a:spcPts val="0"/>
              </a:spcBef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8729CE8-1233-DD46-890B-2D1D875285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8AD1BFC-8AB8-4A70-8070-D604DC172D7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2904" y="2661136"/>
            <a:ext cx="7639538" cy="322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162904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C81CC6B-DC4D-A44F-822F-A9DE020A209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  <p:sldLayoutId id="2147483657" r:id="rId3"/>
    <p:sldLayoutId id="2147483683" r:id="rId4"/>
    <p:sldLayoutId id="2147483659" r:id="rId5"/>
    <p:sldLayoutId id="2147483662" r:id="rId6"/>
    <p:sldLayoutId id="2147483664" r:id="rId7"/>
    <p:sldLayoutId id="2147483663" r:id="rId8"/>
    <p:sldLayoutId id="2147483665" r:id="rId9"/>
    <p:sldLayoutId id="2147483666" r:id="rId10"/>
    <p:sldLayoutId id="2147483668" r:id="rId11"/>
    <p:sldLayoutId id="2147483667" r:id="rId12"/>
    <p:sldLayoutId id="2147483679" r:id="rId13"/>
    <p:sldLayoutId id="2147483680" r:id="rId14"/>
    <p:sldLayoutId id="2147483678" r:id="rId15"/>
    <p:sldLayoutId id="2147483673" r:id="rId16"/>
    <p:sldLayoutId id="2147483686" r:id="rId17"/>
    <p:sldLayoutId id="2147483674" r:id="rId18"/>
    <p:sldLayoutId id="2147483681" r:id="rId19"/>
    <p:sldLayoutId id="2147483669" r:id="rId20"/>
    <p:sldLayoutId id="2147483655" r:id="rId21"/>
    <p:sldLayoutId id="2147483682" r:id="rId22"/>
    <p:sldLayoutId id="2147483675" r:id="rId23"/>
    <p:sldLayoutId id="2147483677" r:id="rId24"/>
    <p:sldLayoutId id="2147483676" r:id="rId25"/>
    <p:sldLayoutId id="2147483684" r:id="rId26"/>
    <p:sldLayoutId id="2147483685" r:id="rId2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5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20000"/>
        </a:spcAft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285750" algn="l" rtl="0" eaLnBrk="1" fontAlgn="base" hangingPunct="1">
        <a:spcBef>
          <a:spcPts val="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2pPr>
      <a:lvl3pPr marL="864000" indent="-2088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201600" algn="l" rtl="0" eaLnBrk="1" fontAlgn="base" hangingPunct="1">
        <a:spcBef>
          <a:spcPts val="48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630238" indent="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2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mhi.s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yr.n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Presentation av tävlingsarenan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19" y="1114424"/>
            <a:ext cx="6705600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81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Presentation av tävlingsbanorna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087" y="1114424"/>
            <a:ext cx="6565900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49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Skidtestning och uppvärmning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771" y="1114424"/>
            <a:ext cx="6705600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622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Banpreparering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>
              <a:buNone/>
            </a:pPr>
            <a:r>
              <a:rPr lang="sv-SE" sz="1600" b="1" dirty="0"/>
              <a:t>Lägg in ett tidsschema för:</a:t>
            </a:r>
          </a:p>
          <a:p>
            <a:pPr>
              <a:buNone/>
            </a:pPr>
            <a:endParaRPr lang="sv-SE" sz="1600" b="1" dirty="0"/>
          </a:p>
          <a:p>
            <a:pPr>
              <a:buNone/>
            </a:pPr>
            <a:r>
              <a:rPr lang="sv-SE" sz="1600" b="1" dirty="0"/>
              <a:t>Preparering av banorna under tävlingsdagarna.</a:t>
            </a:r>
          </a:p>
          <a:p>
            <a:pPr>
              <a:buNone/>
            </a:pPr>
            <a:r>
              <a:rPr lang="sv-SE" sz="1600" b="1" dirty="0"/>
              <a:t>Tider och åtgärder om det blir svåra väderförhållanden.</a:t>
            </a:r>
          </a:p>
          <a:p>
            <a:pPr>
              <a:buNone/>
            </a:pPr>
            <a:endParaRPr lang="sv-SE" sz="1600" b="1" dirty="0"/>
          </a:p>
          <a:p>
            <a:pPr>
              <a:buNone/>
            </a:pPr>
            <a:r>
              <a:rPr lang="sv-SE" sz="1600" b="1" dirty="0"/>
              <a:t>Några frågor om banprepareringen?</a:t>
            </a:r>
          </a:p>
        </p:txBody>
      </p:sp>
    </p:spTree>
    <p:extLst>
      <p:ext uri="{BB962C8B-B14F-4D97-AF65-F5344CB8AC3E}">
        <p14:creationId xmlns:p14="http://schemas.microsoft.com/office/powerpoint/2010/main" val="4254617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Information från TD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Lägg upp denna bild tillsammans med TD</a:t>
            </a:r>
          </a:p>
        </p:txBody>
      </p:sp>
    </p:spTree>
    <p:extLst>
      <p:ext uri="{BB962C8B-B14F-4D97-AF65-F5344CB8AC3E}">
        <p14:creationId xmlns:p14="http://schemas.microsoft.com/office/powerpoint/2010/main" val="3380403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Information från SSF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Lägg upp denna bild tillsammans med SSF representant. </a:t>
            </a:r>
          </a:p>
        </p:txBody>
      </p:sp>
    </p:spTree>
    <p:extLst>
      <p:ext uri="{BB962C8B-B14F-4D97-AF65-F5344CB8AC3E}">
        <p14:creationId xmlns:p14="http://schemas.microsoft.com/office/powerpoint/2010/main" val="2463799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3800" dirty="0"/>
              <a:t>Information från tävlingsledningen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</p:txBody>
      </p:sp>
    </p:spTree>
    <p:extLst>
      <p:ext uri="{BB962C8B-B14F-4D97-AF65-F5344CB8AC3E}">
        <p14:creationId xmlns:p14="http://schemas.microsoft.com/office/powerpoint/2010/main" val="1067186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55595" y="2722343"/>
            <a:ext cx="8614836" cy="1143000"/>
          </a:xfrm>
        </p:spPr>
        <p:txBody>
          <a:bodyPr/>
          <a:lstStyle/>
          <a:p>
            <a:pPr algn="ctr"/>
            <a:r>
              <a:rPr lang="sv-SE" dirty="0"/>
              <a:t>Tack för att ni lyssnat. </a:t>
            </a:r>
            <a:br>
              <a:rPr lang="sv-SE" dirty="0"/>
            </a:br>
            <a:r>
              <a:rPr lang="sv-SE" dirty="0"/>
              <a:t>Lycka till!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0051450" y="1238295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Arrangörens logotyp</a:t>
            </a:r>
          </a:p>
        </p:txBody>
      </p:sp>
    </p:spTree>
    <p:extLst>
      <p:ext uri="{BB962C8B-B14F-4D97-AF65-F5344CB8AC3E}">
        <p14:creationId xmlns:p14="http://schemas.microsoft.com/office/powerpoint/2010/main" val="604271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58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1446664" y="2109882"/>
            <a:ext cx="6714698" cy="3390710"/>
          </a:xfrm>
        </p:spPr>
        <p:txBody>
          <a:bodyPr/>
          <a:lstStyle/>
          <a:p>
            <a:pPr algn="ctr"/>
            <a:r>
              <a:rPr lang="sv-SE" dirty="0"/>
              <a:t>Lagledarmöte för</a:t>
            </a:r>
            <a:br>
              <a:rPr lang="sv-SE" dirty="0"/>
            </a:br>
            <a:r>
              <a:rPr lang="sv-SE" dirty="0"/>
              <a:t>(tävlingens namn)</a:t>
            </a:r>
          </a:p>
        </p:txBody>
      </p:sp>
      <p:sp>
        <p:nvSpPr>
          <p:cNvPr id="9" name="Underrubrik 8"/>
          <p:cNvSpPr txBox="1">
            <a:spLocks/>
          </p:cNvSpPr>
          <p:nvPr/>
        </p:nvSpPr>
        <p:spPr>
          <a:xfrm>
            <a:off x="1963633" y="5674304"/>
            <a:ext cx="6027737" cy="51402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0" indent="-28575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864000" indent="-2088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201600" algn="l" rtl="0" eaLnBrk="1" fontAlgn="base" hangingPunct="1">
              <a:spcBef>
                <a:spcPts val="48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4pPr>
            <a:lvl5pPr marL="630238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sv-SE" kern="0" dirty="0">
                <a:solidFill>
                  <a:schemeClr val="bg1"/>
                </a:solidFill>
              </a:rPr>
              <a:t>Skriv in ort och datum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3985561" y="816180"/>
            <a:ext cx="198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Arrangörens </a:t>
            </a:r>
          </a:p>
          <a:p>
            <a:r>
              <a:rPr lang="sv-SE" dirty="0">
                <a:solidFill>
                  <a:schemeClr val="bg1"/>
                </a:solidFill>
              </a:rPr>
              <a:t>logotyp</a:t>
            </a:r>
          </a:p>
        </p:txBody>
      </p:sp>
    </p:spTree>
    <p:extLst>
      <p:ext uri="{BB962C8B-B14F-4D97-AF65-F5344CB8AC3E}">
        <p14:creationId xmlns:p14="http://schemas.microsoft.com/office/powerpoint/2010/main" val="83855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dirty="0"/>
              <a:t>Agenda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5501416"/>
          </a:xfrm>
        </p:spPr>
        <p:txBody>
          <a:bodyPr/>
          <a:lstStyle/>
          <a:p>
            <a:pPr>
              <a:buNone/>
            </a:pPr>
            <a:r>
              <a:rPr lang="sv-SE" sz="1600" dirty="0"/>
              <a:t>Presentation av tävlingsledning, jury och SSF-representant</a:t>
            </a:r>
          </a:p>
          <a:p>
            <a:pPr>
              <a:buNone/>
            </a:pPr>
            <a:r>
              <a:rPr lang="sv-SE" sz="1600" dirty="0"/>
              <a:t>Tävlingsprogram</a:t>
            </a:r>
          </a:p>
          <a:p>
            <a:pPr>
              <a:buNone/>
            </a:pPr>
            <a:r>
              <a:rPr lang="sv-SE" sz="1600" dirty="0"/>
              <a:t>Översikt av tävlingsorten</a:t>
            </a:r>
          </a:p>
          <a:p>
            <a:pPr>
              <a:buNone/>
            </a:pPr>
            <a:r>
              <a:rPr lang="sv-SE" sz="1600" dirty="0"/>
              <a:t>Tidsschema för tävlingarna</a:t>
            </a:r>
          </a:p>
          <a:p>
            <a:pPr>
              <a:buNone/>
            </a:pPr>
            <a:r>
              <a:rPr lang="sv-SE" sz="1600" dirty="0"/>
              <a:t>Information om nummerlappar och lottning</a:t>
            </a:r>
          </a:p>
          <a:p>
            <a:pPr>
              <a:buNone/>
            </a:pPr>
            <a:r>
              <a:rPr lang="sv-SE" sz="1600" dirty="0"/>
              <a:t>Väderprognos</a:t>
            </a:r>
          </a:p>
          <a:p>
            <a:pPr>
              <a:buNone/>
            </a:pPr>
            <a:r>
              <a:rPr lang="sv-SE" sz="1600" dirty="0"/>
              <a:t>Presentation av tävlingsarenan</a:t>
            </a:r>
          </a:p>
          <a:p>
            <a:pPr>
              <a:buNone/>
            </a:pPr>
            <a:r>
              <a:rPr lang="sv-SE" sz="1600" dirty="0"/>
              <a:t>Presentation av tävlingsbanorna</a:t>
            </a:r>
          </a:p>
          <a:p>
            <a:pPr>
              <a:buNone/>
            </a:pPr>
            <a:r>
              <a:rPr lang="sv-SE" sz="1600" dirty="0"/>
              <a:t>Skidtestning och uppvärmning</a:t>
            </a:r>
          </a:p>
          <a:p>
            <a:pPr>
              <a:buNone/>
            </a:pPr>
            <a:r>
              <a:rPr lang="sv-SE" sz="1600" dirty="0"/>
              <a:t>Banpreparering</a:t>
            </a:r>
          </a:p>
          <a:p>
            <a:pPr>
              <a:buNone/>
            </a:pPr>
            <a:r>
              <a:rPr lang="sv-SE" sz="1600" dirty="0"/>
              <a:t>Information från TD</a:t>
            </a:r>
          </a:p>
          <a:p>
            <a:pPr>
              <a:buNone/>
            </a:pPr>
            <a:r>
              <a:rPr lang="sv-SE" sz="1600" dirty="0"/>
              <a:t>Information från SSF</a:t>
            </a:r>
          </a:p>
          <a:p>
            <a:pPr>
              <a:buNone/>
            </a:pPr>
            <a:r>
              <a:rPr lang="sv-SE" sz="1600" dirty="0"/>
              <a:t>Information från tävlingsledningen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65101" y="253353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0228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b="1" dirty="0"/>
              <a:t>Presentation av tävlingsledning, jury och SSF-representant</a:t>
            </a:r>
            <a:r>
              <a:rPr lang="sv-SE" sz="4000" dirty="0"/>
              <a:t> 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78748" y="256330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7" name="ZoneTexte 6"/>
          <p:cNvSpPr txBox="1">
            <a:spLocks noGrp="1" noChangeArrowheads="1"/>
          </p:cNvSpPr>
          <p:nvPr>
            <p:ph type="body" idx="4294967295"/>
          </p:nvPr>
        </p:nvSpPr>
        <p:spPr bwMode="auto">
          <a:xfrm>
            <a:off x="1170216" y="1253478"/>
            <a:ext cx="624840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TÄVLINGSLEDNING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Tävlingsledare: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Tävlingssekreterare: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</a:p>
          <a:p>
            <a:pPr lvl="2"/>
            <a:r>
              <a:rPr lang="sv-SE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Banchef</a:t>
            </a:r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	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Tidtagning:	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Speaker:	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Chef webb:	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  <a:endParaRPr lang="sv-SE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184359" y="3908178"/>
            <a:ext cx="61923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JURY: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TD: 		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TDA: 		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</a:p>
          <a:p>
            <a:pPr lvl="2"/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Tävlingsledare:		</a:t>
            </a:r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</a:t>
            </a:r>
          </a:p>
        </p:txBody>
      </p:sp>
      <p:sp>
        <p:nvSpPr>
          <p:cNvPr id="9" name="ZoneTexte 7"/>
          <p:cNvSpPr txBox="1">
            <a:spLocks noChangeArrowheads="1"/>
          </p:cNvSpPr>
          <p:nvPr/>
        </p:nvSpPr>
        <p:spPr bwMode="auto">
          <a:xfrm>
            <a:off x="1242155" y="5096919"/>
            <a:ext cx="60768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SSF:</a:t>
            </a:r>
          </a:p>
          <a:p>
            <a:pPr lvl="2"/>
            <a:r>
              <a:rPr lang="sv-SE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Namn, titel</a:t>
            </a:r>
          </a:p>
        </p:txBody>
      </p:sp>
    </p:spTree>
    <p:extLst>
      <p:ext uri="{BB962C8B-B14F-4D97-AF65-F5344CB8AC3E}">
        <p14:creationId xmlns:p14="http://schemas.microsoft.com/office/powerpoint/2010/main" val="1922492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Tävlingsprogram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92396" y="269978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1156340" y="1377056"/>
            <a:ext cx="8124138" cy="412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48000" indent="-28800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2200" baseline="0">
                <a:solidFill>
                  <a:schemeClr val="bg1"/>
                </a:solidFill>
                <a:latin typeface="+mn-lt"/>
                <a:ea typeface="+mn-ea"/>
              </a:defRPr>
            </a:lvl2pPr>
            <a:lvl3pPr marL="863600" indent="-207963" algn="l" rtl="0" eaLnBrk="1" fontAlgn="base" hangingPunct="1"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  <a:ea typeface="+mn-ea"/>
              </a:defRPr>
            </a:lvl3pPr>
            <a:lvl4pPr marL="1079500" indent="-200025" algn="l" rtl="0" eaLnBrk="1" fontAlgn="base" hangingPunct="1">
              <a:spcBef>
                <a:spcPts val="480"/>
              </a:spcBef>
              <a:spcAft>
                <a:spcPct val="0"/>
              </a:spcAft>
              <a:buFont typeface="Systemtypsnitt"/>
              <a:buChar char="–"/>
              <a:defRPr sz="1400">
                <a:solidFill>
                  <a:schemeClr val="bg1"/>
                </a:solidFill>
                <a:latin typeface="+mn-lt"/>
                <a:ea typeface="+mn-ea"/>
              </a:defRPr>
            </a:lvl4pPr>
            <a:lvl5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sv-SE" sz="1600" b="1" kern="0"/>
              <a:t>Skriv datum och tider för: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sv-SE" sz="1600" b="1" kern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sv-SE" sz="1600" b="1" kern="0"/>
              <a:t>Invigningsceremonier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sv-SE" sz="1600" b="1" kern="0"/>
              <a:t>Tävlingarna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sv-SE" sz="1600" b="1" kern="0"/>
              <a:t>Framtida lagledarmöten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sv-SE" sz="1600" b="1" kern="0"/>
              <a:t>Prisutdelningar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sv-SE" sz="1600" b="1" kern="0"/>
              <a:t>Övriga kringarrangemang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sv-SE" sz="1600" b="1" kern="0"/>
          </a:p>
          <a:p>
            <a:pPr>
              <a:buFont typeface="Wingdings" panose="05000000000000000000" pitchFamily="2" charset="2"/>
              <a:buNone/>
            </a:pPr>
            <a:endParaRPr lang="sv-SE" sz="1600" kern="0" dirty="0"/>
          </a:p>
        </p:txBody>
      </p:sp>
    </p:spTree>
    <p:extLst>
      <p:ext uri="{BB962C8B-B14F-4D97-AF65-F5344CB8AC3E}">
        <p14:creationId xmlns:p14="http://schemas.microsoft.com/office/powerpoint/2010/main" val="89886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Översikt av tävlingsorten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24157" y="267001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7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224578" y="1190764"/>
            <a:ext cx="7550932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Lägg in en karta som visar var på orten tävlingsplatsen ligger och övriga platser på orten som är viktiga för tävlingen (hotell, resecentrum, affärer, nöjen et c.)</a:t>
            </a:r>
          </a:p>
        </p:txBody>
      </p:sp>
    </p:spTree>
    <p:extLst>
      <p:ext uri="{BB962C8B-B14F-4D97-AF65-F5344CB8AC3E}">
        <p14:creationId xmlns:p14="http://schemas.microsoft.com/office/powerpoint/2010/main" val="64323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Tidsschema för tävlingarna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Skriv in ett tidsschema för: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Öppettider för banor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Tider för tävlingarna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Vid sprinttävling; tider för: kval, kvartsfinaler, semifinaler och finaler.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Tider och plats för blomsterceremonier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 och plats för officiella prisutdelningar (ev. hur många som får pris).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92396" y="269978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7106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Information om nummerlappar och lottning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Om behov finns, lägg in information om: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 och plats för uthämtning av nummerlappar.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Vilka nummerlappar som används i respektive lopp.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 och plats för uthämtning av finalnummerlappar (endast vid sprinttävlingar).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Var bennummerlappas fästs.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Eventuell information om lottningen.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6588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Väderprognos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Lägg in en väderprognos för tävlingsdagarna, gärna med ett diagram. </a:t>
            </a:r>
            <a:r>
              <a:rPr lang="sv-SE" sz="1600" b="1" dirty="0" err="1"/>
              <a:t>Skärmdumpar</a:t>
            </a:r>
            <a:r>
              <a:rPr lang="sv-SE" sz="1600" b="1" dirty="0"/>
              <a:t> går att göra från t ex </a:t>
            </a:r>
            <a:r>
              <a:rPr lang="sv-SE" sz="1600" b="1" dirty="0">
                <a:hlinkClick r:id="rId3"/>
              </a:rPr>
              <a:t>www.smhi.se</a:t>
            </a:r>
            <a:r>
              <a:rPr lang="sv-SE" sz="1600" b="1" dirty="0"/>
              <a:t> eller </a:t>
            </a:r>
            <a:r>
              <a:rPr lang="sv-SE" sz="1600" b="1" dirty="0">
                <a:hlinkClick r:id="rId4"/>
              </a:rPr>
              <a:t>www.yr.no</a:t>
            </a:r>
            <a:endParaRPr lang="sv-SE" sz="1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09890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npassat 4">
      <a:dk1>
        <a:srgbClr val="005B9F"/>
      </a:dk1>
      <a:lt1>
        <a:srgbClr val="FFFFFF"/>
      </a:lt1>
      <a:dk2>
        <a:srgbClr val="009FE3"/>
      </a:dk2>
      <a:lt2>
        <a:srgbClr val="FFDD00"/>
      </a:lt2>
      <a:accent1>
        <a:srgbClr val="15304E"/>
      </a:accent1>
      <a:accent2>
        <a:srgbClr val="005B9F"/>
      </a:accent2>
      <a:accent3>
        <a:srgbClr val="009FE3"/>
      </a:accent3>
      <a:accent4>
        <a:srgbClr val="FFDD00"/>
      </a:accent4>
      <a:accent5>
        <a:srgbClr val="4F3012"/>
      </a:accent5>
      <a:accent6>
        <a:srgbClr val="9D4916"/>
      </a:accent6>
      <a:hlink>
        <a:srgbClr val="005C9D"/>
      </a:hlink>
      <a:folHlink>
        <a:srgbClr val="333333"/>
      </a:folHlink>
    </a:clrScheme>
    <a:fontScheme name="Sv Skidförbundet -1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999999"/>
        </a:dk2>
        <a:lt2>
          <a:srgbClr val="CCCCCC"/>
        </a:lt2>
        <a:accent1>
          <a:srgbClr val="003399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E7E700"/>
        </a:accent6>
        <a:hlink>
          <a:srgbClr val="CC9900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 Mall SSF 210602" id="{AB5410E7-E474-4DBF-B5BA-3043F6925828}" vid="{88548811-2D12-4FCE-B4AE-E4DAE9D98FAF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960CADC-1E02-41AA-92DD-2FCB93CC8C9C}">
  <we:reference id="wa104178141" version="3.1.2.22" store="sv-SE" storeType="OMEX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17F801A2D0F844BDCEA68E3EDDF389" ma:contentTypeVersion="4" ma:contentTypeDescription="Skapa ett nytt dokument." ma:contentTypeScope="" ma:versionID="a7a9e75f1cf9d17592e57ff10061c19c">
  <xsd:schema xmlns:xsd="http://www.w3.org/2001/XMLSchema" xmlns:xs="http://www.w3.org/2001/XMLSchema" xmlns:p="http://schemas.microsoft.com/office/2006/metadata/properties" xmlns:ns2="98668702-54c9-4dcb-bc30-a3eac5e027f5" xmlns:ns3="c9d490c9-2e27-422c-8459-e12405289ed2" targetNamespace="http://schemas.microsoft.com/office/2006/metadata/properties" ma:root="true" ma:fieldsID="12d71283f8a1ab8527cd284b1dc897e8" ns2:_="" ns3:_="">
    <xsd:import namespace="98668702-54c9-4dcb-bc30-a3eac5e027f5"/>
    <xsd:import namespace="c9d490c9-2e27-422c-8459-e12405289e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68702-54c9-4dcb-bc30-a3eac5e027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d490c9-2e27-422c-8459-e12405289ed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80FB47-0310-4D5B-BE82-806BC455260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3840703-8FC1-4F09-9B88-A62C40D91C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6B8818-4958-4474-9286-AC9C4CBC0E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668702-54c9-4dcb-bc30-a3eac5e027f5"/>
    <ds:schemaRef ds:uri="c9d490c9-2e27-422c-8459-e12405289e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Mall SSF 210701</Template>
  <TotalTime>2</TotalTime>
  <Words>1237</Words>
  <Application>Microsoft Office PowerPoint</Application>
  <PresentationFormat>Bredbild</PresentationFormat>
  <Paragraphs>180</Paragraphs>
  <Slides>18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Impact</vt:lpstr>
      <vt:lpstr>Systemtypsnitt</vt:lpstr>
      <vt:lpstr>Wingdings</vt:lpstr>
      <vt:lpstr>Blank Presentation</vt:lpstr>
      <vt:lpstr>PowerPoint-presentation</vt:lpstr>
      <vt:lpstr>Lagledarmöte för (tävlingens namn)</vt:lpstr>
      <vt:lpstr>Agenda </vt:lpstr>
      <vt:lpstr>Presentation av tävlingsledning, jury och SSF-representant </vt:lpstr>
      <vt:lpstr>Tävlingsprogram</vt:lpstr>
      <vt:lpstr>Översikt av tävlingsorten</vt:lpstr>
      <vt:lpstr>Tidsschema för tävlingarna</vt:lpstr>
      <vt:lpstr>Information om nummerlappar och lottning</vt:lpstr>
      <vt:lpstr>Väderprognos</vt:lpstr>
      <vt:lpstr>Presentation av tävlingsarenan</vt:lpstr>
      <vt:lpstr>Presentation av tävlingsbanorna</vt:lpstr>
      <vt:lpstr>Skidtestning och uppvärmning</vt:lpstr>
      <vt:lpstr>Banpreparering</vt:lpstr>
      <vt:lpstr>Information från TD</vt:lpstr>
      <vt:lpstr>Information från SSF</vt:lpstr>
      <vt:lpstr>Information från tävlingsledningen</vt:lpstr>
      <vt:lpstr>Tack för att ni lyssnat.  Lycka till!</vt:lpstr>
      <vt:lpstr>PowerPoint-presentation</vt:lpstr>
    </vt:vector>
  </TitlesOfParts>
  <Manager>Lotte Jernberg</Manager>
  <Company>Essen International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Ludvig Remb</dc:creator>
  <cp:lastModifiedBy>Ludvig Remb</cp:lastModifiedBy>
  <cp:revision>1</cp:revision>
  <cp:lastPrinted>2018-05-08T07:41:34Z</cp:lastPrinted>
  <dcterms:created xsi:type="dcterms:W3CDTF">2021-12-13T14:14:56Z</dcterms:created>
  <dcterms:modified xsi:type="dcterms:W3CDTF">2021-12-13T14:17:20Z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0x0101001517F801A2D0F844BDCEA68E3EDDF389</vt:lpwstr>
  </property>
</Properties>
</file>